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B59"/>
    <a:srgbClr val="828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03" d="100"/>
          <a:sy n="103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g-Yil Chai" userId="d0e53d322cdcc696" providerId="LiveId" clId="{0E625EC5-F235-4083-9806-5369CEAECCDE}"/>
    <pc:docChg chg="undo custSel modSld">
      <pc:chgData name="Jong-Yil Chai" userId="d0e53d322cdcc696" providerId="LiveId" clId="{0E625EC5-F235-4083-9806-5369CEAECCDE}" dt="2024-11-04T03:17:58.371" v="2650" actId="21"/>
      <pc:docMkLst>
        <pc:docMk/>
      </pc:docMkLst>
      <pc:sldChg chg="addSp delSp modSp mod">
        <pc:chgData name="Jong-Yil Chai" userId="d0e53d322cdcc696" providerId="LiveId" clId="{0E625EC5-F235-4083-9806-5369CEAECCDE}" dt="2024-11-04T03:17:58.371" v="2650" actId="21"/>
        <pc:sldMkLst>
          <pc:docMk/>
          <pc:sldMk cId="2088413542" sldId="257"/>
        </pc:sldMkLst>
      </pc:sldChg>
    </pc:docChg>
  </pc:docChgLst>
  <pc:docChgLst>
    <pc:chgData name="Jong-Yil Chai" userId="d0e53d322cdcc696" providerId="LiveId" clId="{62217956-2DBD-47B7-ADC6-57F8ACB4E364}"/>
    <pc:docChg chg="custSel modSld">
      <pc:chgData name="Jong-Yil Chai" userId="d0e53d322cdcc696" providerId="LiveId" clId="{62217956-2DBD-47B7-ADC6-57F8ACB4E364}" dt="2025-03-28T03:41:34.703" v="477" actId="1037"/>
      <pc:docMkLst>
        <pc:docMk/>
      </pc:docMkLst>
      <pc:sldChg chg="modSp mod">
        <pc:chgData name="Jong-Yil Chai" userId="d0e53d322cdcc696" providerId="LiveId" clId="{62217956-2DBD-47B7-ADC6-57F8ACB4E364}" dt="2025-03-28T03:41:34.703" v="477" actId="1037"/>
        <pc:sldMkLst>
          <pc:docMk/>
          <pc:sldMk cId="2088413542" sldId="257"/>
        </pc:sldMkLst>
        <pc:spChg chg="mod">
          <ac:chgData name="Jong-Yil Chai" userId="d0e53d322cdcc696" providerId="LiveId" clId="{62217956-2DBD-47B7-ADC6-57F8ACB4E364}" dt="2025-03-28T03:40:55.228" v="468" actId="20577"/>
          <ac:spMkLst>
            <pc:docMk/>
            <pc:sldMk cId="2088413542" sldId="257"/>
            <ac:spMk id="29" creationId="{DAE8E845-D0D6-D68A-BA77-6980836E150F}"/>
          </ac:spMkLst>
        </pc:spChg>
        <pc:spChg chg="mod">
          <ac:chgData name="Jong-Yil Chai" userId="d0e53d322cdcc696" providerId="LiveId" clId="{62217956-2DBD-47B7-ADC6-57F8ACB4E364}" dt="2025-03-28T03:39:53.913" v="285" actId="1037"/>
          <ac:spMkLst>
            <pc:docMk/>
            <pc:sldMk cId="2088413542" sldId="257"/>
            <ac:spMk id="30" creationId="{C00854BC-3DF2-55F4-3A4B-21D055469D8C}"/>
          </ac:spMkLst>
        </pc:spChg>
        <pc:spChg chg="mod">
          <ac:chgData name="Jong-Yil Chai" userId="d0e53d322cdcc696" providerId="LiveId" clId="{62217956-2DBD-47B7-ADC6-57F8ACB4E364}" dt="2025-03-28T03:40:07.794" v="350" actId="1035"/>
          <ac:spMkLst>
            <pc:docMk/>
            <pc:sldMk cId="2088413542" sldId="257"/>
            <ac:spMk id="31" creationId="{B2C10DC2-C07F-8EDE-315E-5436023BB1CE}"/>
          </ac:spMkLst>
        </pc:spChg>
        <pc:spChg chg="mod">
          <ac:chgData name="Jong-Yil Chai" userId="d0e53d322cdcc696" providerId="LiveId" clId="{62217956-2DBD-47B7-ADC6-57F8ACB4E364}" dt="2025-03-28T03:41:14.171" v="473" actId="1035"/>
          <ac:spMkLst>
            <pc:docMk/>
            <pc:sldMk cId="2088413542" sldId="257"/>
            <ac:spMk id="32" creationId="{BD7ADFC9-530A-937D-932C-9C644BA3AF24}"/>
          </ac:spMkLst>
        </pc:spChg>
        <pc:spChg chg="mod">
          <ac:chgData name="Jong-Yil Chai" userId="d0e53d322cdcc696" providerId="LiveId" clId="{62217956-2DBD-47B7-ADC6-57F8ACB4E364}" dt="2025-03-28T03:41:34.703" v="477" actId="1037"/>
          <ac:spMkLst>
            <pc:docMk/>
            <pc:sldMk cId="2088413542" sldId="257"/>
            <ac:spMk id="34" creationId="{DBCB51C5-D72C-1927-F5F6-ABA6BE8578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D654B-506D-2034-978A-9ACB325D6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F1380-8032-6116-C7A9-42A36D87D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A8439-D3CE-88AC-873F-F12B7E0B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ECAB4-9844-EB99-35D0-00766372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9F32E-D219-0A60-BA12-DC2B4692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81691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6DC04-4C3B-D303-035D-2063079B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D9FC2-F514-BEC6-CDE5-EE1F36785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1168B-291D-9255-3689-DC455924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096D-AF69-F21D-0B2B-4E626B2E6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F3666-933A-6651-89A4-B82BB9051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9561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9928C-5827-C24E-3D3D-BA0513251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BFF72-8EA6-583A-22FA-BFCCBE29D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CF49D-6A74-EEAB-2A18-EAB0D5E1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0929-5B52-9C3A-004B-5D074764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4D839-B613-C385-6584-CE0C4C82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79818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649E-2B6A-F5A1-0AB6-8539BC75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4026-ABAB-1178-A874-202C2B71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431CA-1786-0EFB-A7CA-BD4B8CD85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6B47F-1833-8A0C-3C1F-E99399D5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8707D-5243-074B-5B6D-A0384EE8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74708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956A-7BD7-5840-1094-0CA705085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E3AC-993B-972A-4971-189A9F9DB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C78BB-D754-2497-ABBB-0B81EBBB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4B9D6-5C81-0A6F-7C33-9C09EF6F0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E2DD1-940F-8CE3-71C8-0CF830DD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56531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01D1-ACCF-5413-0845-582C6CEB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5347B-F660-07F2-F998-7C9AB7436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CA858-B868-0F8D-C9B8-F92870842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07C63-9FB4-90D9-4960-DA4EEC47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20FB9-ABDB-41C1-ABBD-602B2FE50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C59EF-3D2A-0495-315B-746D807E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81980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EAD45-8BEA-302D-54FF-44AF16D3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4F2C5-B941-7EA7-0E32-2AF57AF15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F9262-AD15-63FA-B42C-066EF2A50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F002C-0502-3BE9-F428-369AAF96C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C6FAB-85ED-523F-56FF-27783B88E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2E6F7E-1294-6CAF-4BE8-53DFF12D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989C02-C143-4F50-D7DB-D28A70F9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3216C7-4BB9-99BD-F6F3-291F1C74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22407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0794-87AF-C625-62BC-C10AC89C1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89630-5ECC-165C-33FD-B10A38872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212FB-3915-AFB3-6045-6295C73C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68AB3-C528-0969-9136-0821CF7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95907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421AB-44E7-4FDE-FF91-6A3DC5C6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8220D-3A4C-8FD8-A967-9314391A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373AB-4708-6260-C624-0E1D1E02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70215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8DED-1E90-9F86-7FB3-D42C4FB1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BCCB1-840B-350A-826D-F13FB042B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53B69-6686-6472-B693-063FD9374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DDCED-4772-3B50-2110-29434D02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82FD6-915D-A1EA-FEED-F4B2D490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70A3D-6C6A-D4AC-4444-72EFBA81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68250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34F6B-091D-DEC2-54CF-5222C1F53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B8F5F-A834-2185-AABB-A69E2FDAE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F2804-3FC6-A07D-0F85-EE23DE9AE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F936F-690A-347B-F62C-35CEB640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D1333-4AF0-5CAC-29BC-69DE55901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CBEC5-1A1A-0290-C9F7-37F09E61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77811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687E5-33DD-3DA5-D5A6-E8904A932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EF6C4-A51E-B2F4-6020-218C647F8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07777-6E4C-2FD8-170E-F6B1A448F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CAE1-FBF4-3643-81C2-F4521DF6EB95}" type="datetimeFigureOut">
              <a:rPr lang="en-KR" smtClean="0"/>
              <a:t>03/31/2025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795C-27CC-B028-6911-0B619BDC6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CA05-3FF3-ADB2-6DB4-C48C97EC3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5C36-A75E-944B-82D7-AF5795ABB1F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96695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989DF2A-A13B-B2F8-A8C3-3B1DB798C5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86" t="8241" r="11668" b="29165"/>
          <a:stretch/>
        </p:blipFill>
        <p:spPr>
          <a:xfrm>
            <a:off x="451000" y="31750"/>
            <a:ext cx="5669912" cy="6388100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0B652D13-07E0-5937-D2E4-D58ADC15E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30" y="1547019"/>
            <a:ext cx="11977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b="1" dirty="0">
                <a:latin typeface="Arial Unicode MS" panose="020B0604020202020204" pitchFamily="50" charset="-127"/>
                <a:ea typeface="Arial Unicode MS" panose="020B0604020202020204" pitchFamily="50" charset="-127"/>
              </a:rPr>
              <a:t>Myanmar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82A7D142-0ECE-DA19-3246-29D2E49A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254" y="3140045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b="1" dirty="0">
                <a:latin typeface="Arial Unicode MS" panose="020B0604020202020204" pitchFamily="50" charset="-127"/>
                <a:ea typeface="Arial Unicode MS" panose="020B0604020202020204" pitchFamily="50" charset="-127"/>
              </a:rPr>
              <a:t>Thailand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EE6DAD2F-8606-722F-C329-F25EC4B37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593" y="1707788"/>
            <a:ext cx="1078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b="1" dirty="0">
                <a:latin typeface="Arial Unicode MS" panose="020B0604020202020204" pitchFamily="50" charset="-127"/>
                <a:ea typeface="Arial Unicode MS" panose="020B0604020202020204" pitchFamily="50" charset="-127"/>
              </a:rPr>
              <a:t>Vietnam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9C2790BF-E031-2F6B-1669-D952BA1EF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5956" y="2131219"/>
            <a:ext cx="723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b="1" dirty="0">
                <a:latin typeface="Arial Unicode MS" panose="020B0604020202020204" pitchFamily="50" charset="-127"/>
                <a:ea typeface="Arial Unicode MS" panose="020B0604020202020204" pitchFamily="50" charset="-127"/>
              </a:rPr>
              <a:t>Laos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06A767-D4BB-DE95-B16C-7C000DF4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544" y="3753158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b="1" dirty="0">
                <a:latin typeface="Arial Unicode MS" panose="020B0604020202020204" pitchFamily="50" charset="-127"/>
                <a:ea typeface="Arial Unicode MS" panose="020B0604020202020204" pitchFamily="50" charset="-127"/>
              </a:rPr>
              <a:t>Cambodia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</a:endParaRPr>
          </a:p>
        </p:txBody>
      </p:sp>
      <p:sp>
        <p:nvSpPr>
          <p:cNvPr id="10" name="순서도: 연결자 9">
            <a:extLst>
              <a:ext uri="{FF2B5EF4-FFF2-40B4-BE49-F238E27FC236}">
                <a16:creationId xmlns:a16="http://schemas.microsoft.com/office/drawing/2014/main" id="{0CE709A2-8515-F030-83BA-C2D6A80A5C3E}"/>
              </a:ext>
            </a:extLst>
          </p:cNvPr>
          <p:cNvSpPr/>
          <p:nvPr/>
        </p:nvSpPr>
        <p:spPr>
          <a:xfrm>
            <a:off x="4114800" y="2762250"/>
            <a:ext cx="101600" cy="12065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순서도: 연결자 10">
            <a:extLst>
              <a:ext uri="{FF2B5EF4-FFF2-40B4-BE49-F238E27FC236}">
                <a16:creationId xmlns:a16="http://schemas.microsoft.com/office/drawing/2014/main" id="{4307FD74-2A27-EB2A-23C6-D258F1A5D9D1}"/>
              </a:ext>
            </a:extLst>
          </p:cNvPr>
          <p:cNvSpPr/>
          <p:nvPr/>
        </p:nvSpPr>
        <p:spPr>
          <a:xfrm>
            <a:off x="3632200" y="2819400"/>
            <a:ext cx="101600" cy="12065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순서도: 연결자 11">
            <a:extLst>
              <a:ext uri="{FF2B5EF4-FFF2-40B4-BE49-F238E27FC236}">
                <a16:creationId xmlns:a16="http://schemas.microsoft.com/office/drawing/2014/main" id="{B22B6C29-F700-3D6D-24A1-0B23456751C6}"/>
              </a:ext>
            </a:extLst>
          </p:cNvPr>
          <p:cNvSpPr/>
          <p:nvPr/>
        </p:nvSpPr>
        <p:spPr>
          <a:xfrm>
            <a:off x="3644900" y="3035300"/>
            <a:ext cx="101600" cy="120650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순서도: 연결자 12">
            <a:extLst>
              <a:ext uri="{FF2B5EF4-FFF2-40B4-BE49-F238E27FC236}">
                <a16:creationId xmlns:a16="http://schemas.microsoft.com/office/drawing/2014/main" id="{CBFCB027-8CB0-71D8-F6BD-55F90DF7B26C}"/>
              </a:ext>
            </a:extLst>
          </p:cNvPr>
          <p:cNvSpPr/>
          <p:nvPr/>
        </p:nvSpPr>
        <p:spPr>
          <a:xfrm>
            <a:off x="3917950" y="2851150"/>
            <a:ext cx="101600" cy="12065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940B030B-DD5D-26A5-4A46-A19ECB09EF42}"/>
              </a:ext>
            </a:extLst>
          </p:cNvPr>
          <p:cNvSpPr/>
          <p:nvPr/>
        </p:nvSpPr>
        <p:spPr>
          <a:xfrm>
            <a:off x="3841750" y="3022600"/>
            <a:ext cx="101600" cy="12065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순서도: 연결자 16">
            <a:extLst>
              <a:ext uri="{FF2B5EF4-FFF2-40B4-BE49-F238E27FC236}">
                <a16:creationId xmlns:a16="http://schemas.microsoft.com/office/drawing/2014/main" id="{DFA81DD9-8C6A-3286-6196-9C45DB68DDAC}"/>
              </a:ext>
            </a:extLst>
          </p:cNvPr>
          <p:cNvSpPr/>
          <p:nvPr/>
        </p:nvSpPr>
        <p:spPr>
          <a:xfrm>
            <a:off x="2114550" y="2825750"/>
            <a:ext cx="101600" cy="120650"/>
          </a:xfrm>
          <a:prstGeom prst="flowChartConnector">
            <a:avLst/>
          </a:prstGeom>
          <a:solidFill>
            <a:srgbClr val="FFBB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순서도: 연결자 17">
            <a:extLst>
              <a:ext uri="{FF2B5EF4-FFF2-40B4-BE49-F238E27FC236}">
                <a16:creationId xmlns:a16="http://schemas.microsoft.com/office/drawing/2014/main" id="{EC11374E-F138-3420-5CEF-307502F8093D}"/>
              </a:ext>
            </a:extLst>
          </p:cNvPr>
          <p:cNvSpPr/>
          <p:nvPr/>
        </p:nvSpPr>
        <p:spPr>
          <a:xfrm>
            <a:off x="2146300" y="2984500"/>
            <a:ext cx="101600" cy="120650"/>
          </a:xfrm>
          <a:prstGeom prst="flowChartConnector">
            <a:avLst/>
          </a:prstGeom>
          <a:solidFill>
            <a:srgbClr val="FFBB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순서도: 연결자 18">
            <a:extLst>
              <a:ext uri="{FF2B5EF4-FFF2-40B4-BE49-F238E27FC236}">
                <a16:creationId xmlns:a16="http://schemas.microsoft.com/office/drawing/2014/main" id="{BCBD78F9-9D63-1A72-7175-22666F2B475E}"/>
              </a:ext>
            </a:extLst>
          </p:cNvPr>
          <p:cNvSpPr/>
          <p:nvPr/>
        </p:nvSpPr>
        <p:spPr>
          <a:xfrm>
            <a:off x="2495550" y="3067050"/>
            <a:ext cx="101600" cy="120650"/>
          </a:xfrm>
          <a:prstGeom prst="flowChartConnector">
            <a:avLst/>
          </a:prstGeom>
          <a:solidFill>
            <a:srgbClr val="FFBB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순서도: 연결자 19">
            <a:extLst>
              <a:ext uri="{FF2B5EF4-FFF2-40B4-BE49-F238E27FC236}">
                <a16:creationId xmlns:a16="http://schemas.microsoft.com/office/drawing/2014/main" id="{0E60CD89-3A73-4FF5-A500-FCB5CF47FFF7}"/>
              </a:ext>
            </a:extLst>
          </p:cNvPr>
          <p:cNvSpPr/>
          <p:nvPr/>
        </p:nvSpPr>
        <p:spPr>
          <a:xfrm>
            <a:off x="2952750" y="2146300"/>
            <a:ext cx="101600" cy="120650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순서도: 연결자 20">
            <a:extLst>
              <a:ext uri="{FF2B5EF4-FFF2-40B4-BE49-F238E27FC236}">
                <a16:creationId xmlns:a16="http://schemas.microsoft.com/office/drawing/2014/main" id="{5FFA2AF7-6957-1342-B54E-F3D51609EF02}"/>
              </a:ext>
            </a:extLst>
          </p:cNvPr>
          <p:cNvSpPr/>
          <p:nvPr/>
        </p:nvSpPr>
        <p:spPr>
          <a:xfrm>
            <a:off x="2076450" y="2997200"/>
            <a:ext cx="101600" cy="12065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8190948-A70D-0BD9-B5E3-D2930623F31B}"/>
              </a:ext>
            </a:extLst>
          </p:cNvPr>
          <p:cNvCxnSpPr/>
          <p:nvPr/>
        </p:nvCxnSpPr>
        <p:spPr>
          <a:xfrm>
            <a:off x="1633480" y="3067050"/>
            <a:ext cx="42392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0C317A1-7DBB-CB25-A3AA-C2C065B581FB}"/>
              </a:ext>
            </a:extLst>
          </p:cNvPr>
          <p:cNvSpPr/>
          <p:nvPr/>
        </p:nvSpPr>
        <p:spPr>
          <a:xfrm>
            <a:off x="1511298" y="5889595"/>
            <a:ext cx="8680451" cy="765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E8E845-D0D6-D68A-BA77-6980836E150F}"/>
              </a:ext>
            </a:extLst>
          </p:cNvPr>
          <p:cNvSpPr txBox="1"/>
          <p:nvPr/>
        </p:nvSpPr>
        <p:spPr>
          <a:xfrm>
            <a:off x="5851523" y="4553625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Fig. 1S.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distribution of </a:t>
            </a:r>
            <a:r>
              <a:rPr lang="en-US" altLang="ko-K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Opisthorchis </a:t>
            </a:r>
            <a:r>
              <a:rPr lang="en-US" altLang="ko-K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viverrini</a:t>
            </a:r>
            <a:r>
              <a:rPr lang="en-US" altLang="ko-K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Thailand and Laos, showing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human-specific ( ) and cat-specific ( ) populations based on molecular analysis [13]. Localities in Myanmar reporting </a:t>
            </a:r>
            <a:r>
              <a:rPr lang="en-US" altLang="ko-K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 </a:t>
            </a:r>
            <a:r>
              <a:rPr lang="en-US" altLang="ko-K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viverrini</a:t>
            </a:r>
            <a:r>
              <a:rPr lang="en-US" altLang="ko-K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) based on morphological studies [14-17]. The green circle ( ) indicates the locality of the present study where the </a:t>
            </a:r>
            <a:r>
              <a:rPr lang="en-US" altLang="ko-K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 </a:t>
            </a:r>
            <a:r>
              <a:rPr lang="en-US" altLang="ko-K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viverrini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-like liver fluke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found.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순서도: 연결자 29">
            <a:extLst>
              <a:ext uri="{FF2B5EF4-FFF2-40B4-BE49-F238E27FC236}">
                <a16:creationId xmlns:a16="http://schemas.microsoft.com/office/drawing/2014/main" id="{C00854BC-3DF2-55F4-3A4B-21D055469D8C}"/>
              </a:ext>
            </a:extLst>
          </p:cNvPr>
          <p:cNvSpPr/>
          <p:nvPr/>
        </p:nvSpPr>
        <p:spPr>
          <a:xfrm>
            <a:off x="6769096" y="5260042"/>
            <a:ext cx="101600" cy="12065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순서도: 연결자 30">
            <a:extLst>
              <a:ext uri="{FF2B5EF4-FFF2-40B4-BE49-F238E27FC236}">
                <a16:creationId xmlns:a16="http://schemas.microsoft.com/office/drawing/2014/main" id="{B2C10DC2-C07F-8EDE-315E-5436023BB1CE}"/>
              </a:ext>
            </a:extLst>
          </p:cNvPr>
          <p:cNvSpPr/>
          <p:nvPr/>
        </p:nvSpPr>
        <p:spPr>
          <a:xfrm>
            <a:off x="8519834" y="5246603"/>
            <a:ext cx="101600" cy="120650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순서도: 연결자 31">
            <a:extLst>
              <a:ext uri="{FF2B5EF4-FFF2-40B4-BE49-F238E27FC236}">
                <a16:creationId xmlns:a16="http://schemas.microsoft.com/office/drawing/2014/main" id="{BD7ADFC9-530A-937D-932C-9C644BA3AF24}"/>
              </a:ext>
            </a:extLst>
          </p:cNvPr>
          <p:cNvSpPr/>
          <p:nvPr/>
        </p:nvSpPr>
        <p:spPr>
          <a:xfrm>
            <a:off x="11447188" y="5518150"/>
            <a:ext cx="101600" cy="120650"/>
          </a:xfrm>
          <a:prstGeom prst="flowChartConnector">
            <a:avLst/>
          </a:prstGeom>
          <a:solidFill>
            <a:srgbClr val="FFBB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순서도: 연결자 33">
            <a:extLst>
              <a:ext uri="{FF2B5EF4-FFF2-40B4-BE49-F238E27FC236}">
                <a16:creationId xmlns:a16="http://schemas.microsoft.com/office/drawing/2014/main" id="{DBCB51C5-D72C-1927-F5F6-ABA6BE8578A9}"/>
              </a:ext>
            </a:extLst>
          </p:cNvPr>
          <p:cNvSpPr/>
          <p:nvPr/>
        </p:nvSpPr>
        <p:spPr>
          <a:xfrm>
            <a:off x="11279827" y="5802257"/>
            <a:ext cx="101600" cy="12065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413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74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Times New Roman</vt:lpstr>
      <vt:lpstr>Office Theme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BK Jung</dc:creator>
  <cp:lastModifiedBy>editor</cp:lastModifiedBy>
  <cp:revision>4</cp:revision>
  <dcterms:created xsi:type="dcterms:W3CDTF">2024-10-03T07:16:05Z</dcterms:created>
  <dcterms:modified xsi:type="dcterms:W3CDTF">2025-03-31T02:07:40Z</dcterms:modified>
</cp:coreProperties>
</file>